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1" dirty="0" smtClean="0"/>
              <a:t>Nervous tissue: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i="1" dirty="0" smtClean="0"/>
              <a:t>Is a tissue that are specialized for receiving different types of stimuli (e.g. mechanical , thermal and  chemical and </a:t>
            </a:r>
            <a:r>
              <a:rPr lang="en-US" i="1" dirty="0" err="1" smtClean="0"/>
              <a:t>transducting</a:t>
            </a:r>
            <a:r>
              <a:rPr lang="en-US" i="1" dirty="0" smtClean="0"/>
              <a:t> them into nerve impulses then may be conducted to nerve centers .</a:t>
            </a:r>
            <a:endParaRPr lang="en-US" dirty="0" smtClean="0"/>
          </a:p>
          <a:p>
            <a:pPr algn="just" rtl="0"/>
            <a:r>
              <a:rPr lang="en-US" b="1" i="1" dirty="0" smtClean="0"/>
              <a:t>Cells of nervous tissue</a:t>
            </a:r>
            <a:r>
              <a:rPr lang="en-US" i="1" dirty="0" smtClean="0"/>
              <a:t>:</a:t>
            </a:r>
            <a:endParaRPr lang="en-US" dirty="0" smtClean="0"/>
          </a:p>
          <a:p>
            <a:pPr algn="just" rtl="0"/>
            <a:r>
              <a:rPr lang="en-US" i="1" dirty="0" smtClean="0"/>
              <a:t>The cells of nervous system are classified into two categories; neurons and </a:t>
            </a:r>
            <a:r>
              <a:rPr lang="en-US" i="1" dirty="0" err="1" smtClean="0"/>
              <a:t>nuroglia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Nerves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algn="just" rtl="0"/>
            <a:r>
              <a:rPr lang="en-US" sz="2000" i="1" dirty="0" smtClean="0"/>
              <a:t>In the peripheral nervous system, the nerve fibers are grouped in bundles to form the nerves. Except for a few very thin nerves made up of </a:t>
            </a:r>
            <a:r>
              <a:rPr lang="en-US" sz="2000" i="1" dirty="0" err="1" smtClean="0"/>
              <a:t>unmyelinated</a:t>
            </a:r>
            <a:r>
              <a:rPr lang="en-US" sz="2000" i="1" dirty="0" smtClean="0"/>
              <a:t> fibers, nerves have a whitish, homogeneous, glistening appearance because of their myelin and collagen content.</a:t>
            </a:r>
            <a:endParaRPr lang="en-US" sz="2000" dirty="0" smtClean="0"/>
          </a:p>
          <a:p>
            <a:pPr algn="just" rtl="0"/>
            <a:r>
              <a:rPr lang="en-US" sz="2000" i="1" dirty="0" smtClean="0"/>
              <a:t>Nerves have an external fibrous coat of dense connective tissue called </a:t>
            </a:r>
            <a:r>
              <a:rPr lang="en-US" sz="2000" i="1" dirty="0" err="1" smtClean="0"/>
              <a:t>epineurium</a:t>
            </a:r>
            <a:r>
              <a:rPr lang="en-US" sz="2000" i="1" dirty="0" smtClean="0"/>
              <a:t>, which also fills the space between the bundles of nerve fibers. Each bundle is surrounded by the </a:t>
            </a:r>
            <a:r>
              <a:rPr lang="en-US" sz="2000" i="1" dirty="0" err="1" smtClean="0"/>
              <a:t>perineurium</a:t>
            </a:r>
            <a:r>
              <a:rPr lang="en-US" sz="2000" i="1" dirty="0" smtClean="0"/>
              <a:t>, a sleeve formed by layers of flattened epithelium like cells. The cells of each layer of the </a:t>
            </a:r>
            <a:r>
              <a:rPr lang="en-US" sz="2000" i="1" dirty="0" err="1" smtClean="0"/>
              <a:t>perineurial</a:t>
            </a:r>
            <a:r>
              <a:rPr lang="en-US" sz="2000" i="1" dirty="0" smtClean="0"/>
              <a:t> sleeve are joined at their edges by tight junctions, an arrangement that makes the </a:t>
            </a:r>
            <a:r>
              <a:rPr lang="en-US" sz="2000" i="1" dirty="0" err="1" smtClean="0"/>
              <a:t>perineurium</a:t>
            </a:r>
            <a:r>
              <a:rPr lang="en-US" sz="2000" i="1" dirty="0" smtClean="0"/>
              <a:t> a barrier to the passage of most macromolecules and has the important function of protecting the nerve fibers from aggression. Within the </a:t>
            </a:r>
            <a:r>
              <a:rPr lang="en-US" sz="2000" i="1" dirty="0" err="1" smtClean="0"/>
              <a:t>perineurial</a:t>
            </a:r>
            <a:r>
              <a:rPr lang="en-US" sz="2000" i="1" dirty="0" smtClean="0"/>
              <a:t> sheath run the Schwann cell-sheathed axons and their enveloping connective tissue, the </a:t>
            </a:r>
            <a:r>
              <a:rPr lang="en-US" sz="2000" i="1" dirty="0" err="1" smtClean="0"/>
              <a:t>endoneurium</a:t>
            </a:r>
            <a:r>
              <a:rPr lang="en-US" sz="2000" i="1" dirty="0" smtClean="0"/>
              <a:t> .The </a:t>
            </a:r>
            <a:r>
              <a:rPr lang="en-US" sz="2000" i="1" dirty="0" err="1" smtClean="0"/>
              <a:t>endoneurium</a:t>
            </a:r>
            <a:r>
              <a:rPr lang="en-US" sz="2000" i="1" dirty="0" smtClean="0"/>
              <a:t> consists of a thin layer of reticular fibers, produced by Schwann cells. </a:t>
            </a:r>
            <a:endParaRPr lang="en-US" sz="2000" dirty="0" smtClean="0"/>
          </a:p>
          <a:p>
            <a:r>
              <a:rPr lang="ar-IQ" sz="2000" i="1" dirty="0" smtClean="0"/>
              <a:t> </a:t>
            </a:r>
            <a:r>
              <a:rPr lang="ar-IQ" sz="2000" dirty="0" smtClean="0"/>
              <a:t> 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935" y="1484784"/>
            <a:ext cx="679420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Neurons: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472608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cells responsible for reception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transmition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of nerve impulse to and from CNS are the neurons 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Structure of neurons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Most neurons are composed of three distinct parts cell body , multiple dendrites and single axon.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The cell body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neuron also called the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perikaryon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soma which contains nucleus 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perinuclar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cytoplasm. Its exhibit different sizes and shapes, it may be spherical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Dendrites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are projecting from the cell body , they are process specialized for receiving stimuli from sensory cells to the soma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xon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 is a single process from each neuron and in the end  the axon is branched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824537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Neural cell body components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nucleus is large, spherical to oval and centrally located. the cytoplasm has abundant RER cistern and poly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and are called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nissl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bodies which are visible with light microscope and have ability to produce the Ach 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nissl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bodies are absent at the axon , also has SER which extend into the dendrites and axon . The Golgi complex is present near the nucleus to packaging the neurotransmitters substances, also mitochondria see scatter in the cytoplasm of neuron.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Types of neurons: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 </a:t>
            </a:r>
            <a:endParaRPr lang="en-US" sz="2400" dirty="0" smtClean="0"/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neurons are classified morphologically into three major types according to their shape and the arrangement of their processes: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Unipolar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neuron: possesses one cell process ,true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unipolar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neurons are rare in vertebrates.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2 -Bipolar neurons : possess two processes from the soma , single dendrite and single axon ,Bipolar neurons are located in the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vestibular and cochlear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ganglia and in the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olfactory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epithelium of nasal cavity 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3 –Pseudo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unipolar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neurons: posses only one process from the soma but this process branches later into peripheral branches and central branch ,each branches is morphologically axonal , these type of neurons present in cranial nerves ganglia 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4 –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Multipolar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neurons.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most common type, posses various arrangement of multiple dendrites from the soma and single axon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5417142" cy="63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According to the </a:t>
            </a:r>
            <a:r>
              <a:rPr lang="en-US" b="1" i="1" dirty="0" smtClean="0"/>
              <a:t>function </a:t>
            </a:r>
            <a:r>
              <a:rPr lang="en-US" i="1" dirty="0" smtClean="0"/>
              <a:t>the neurons can be classified into: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i="1" dirty="0" smtClean="0"/>
              <a:t>1 –Sensory (afferent ) neurons , receive sensory impulse at their dendrites terminals and conduct impulses to CNS .</a:t>
            </a:r>
            <a:endParaRPr lang="en-US" dirty="0" smtClean="0"/>
          </a:p>
          <a:p>
            <a:pPr algn="just" rtl="0"/>
            <a:r>
              <a:rPr lang="en-US" i="1" dirty="0" smtClean="0"/>
              <a:t>2 – Motor ( efferent ) neurons originate in CNS and conduct their impulse to muscles ,glands and other neurons .</a:t>
            </a:r>
            <a:endParaRPr lang="en-US" dirty="0" smtClean="0"/>
          </a:p>
          <a:p>
            <a:pPr algn="just" rtl="0"/>
            <a:r>
              <a:rPr lang="en-US" i="1" dirty="0" smtClean="0"/>
              <a:t>3 – Inter neurons : located completely in CNS it form interconnection network of neuronal circuits between sensory and motor neurons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Neuroglial</a:t>
            </a:r>
            <a:r>
              <a:rPr lang="en-US" i="1" dirty="0" smtClean="0"/>
              <a:t> cells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Autofit/>
          </a:bodyPr>
          <a:lstStyle/>
          <a:p>
            <a:pPr algn="just" rtl="0"/>
            <a:r>
              <a:rPr lang="en-US" sz="1400" i="1" dirty="0" smtClean="0"/>
              <a:t>The function of these cells is the metabolic and mechanical support and protection of neurons it include </a:t>
            </a:r>
            <a:r>
              <a:rPr lang="en-US" sz="1400" i="1" dirty="0" err="1" smtClean="0"/>
              <a:t>astrocyte</a:t>
            </a:r>
            <a:r>
              <a:rPr lang="en-US" sz="1400" i="1" dirty="0" smtClean="0"/>
              <a:t> , </a:t>
            </a:r>
            <a:r>
              <a:rPr lang="en-US" sz="1400" i="1" dirty="0" err="1" smtClean="0"/>
              <a:t>oligodendrocyte</a:t>
            </a:r>
            <a:r>
              <a:rPr lang="en-US" sz="1400" i="1" dirty="0" smtClean="0"/>
              <a:t> , microglia and </a:t>
            </a:r>
            <a:r>
              <a:rPr lang="en-US" sz="1400" i="1" dirty="0" err="1" smtClean="0"/>
              <a:t>ependymal</a:t>
            </a:r>
            <a:r>
              <a:rPr lang="en-US" sz="1400" i="1" dirty="0" smtClean="0"/>
              <a:t> cells ,Schwann cells .</a:t>
            </a:r>
            <a:endParaRPr lang="en-US" sz="1400" dirty="0" smtClean="0"/>
          </a:p>
          <a:p>
            <a:pPr algn="just" rtl="0"/>
            <a:endParaRPr lang="en-US" sz="1400" dirty="0" smtClean="0"/>
          </a:p>
          <a:p>
            <a:pPr algn="just" rtl="0"/>
            <a:r>
              <a:rPr lang="en-US" sz="1400" i="1" dirty="0" smtClean="0"/>
              <a:t>Nerve fibers ( Axon ) :</a:t>
            </a:r>
            <a:endParaRPr lang="en-US" sz="1400" dirty="0" smtClean="0"/>
          </a:p>
          <a:p>
            <a:pPr algn="just" rtl="0"/>
            <a:r>
              <a:rPr lang="en-US" sz="1400" i="1" dirty="0" smtClean="0"/>
              <a:t>Sheath covering of the nerve fibers is myelin sheath , Schwann sheath .</a:t>
            </a:r>
            <a:endParaRPr lang="en-US" sz="1400" dirty="0" smtClean="0"/>
          </a:p>
          <a:p>
            <a:pPr algn="just" rtl="0"/>
            <a:r>
              <a:rPr lang="en-US" sz="1400" i="1" dirty="0" smtClean="0"/>
              <a:t>Myelin sheath is forming whitish fatty covering formed of thin layers of protein and lipid, the sheath is interrupted at node of </a:t>
            </a:r>
            <a:r>
              <a:rPr lang="en-US" sz="1400" i="1" dirty="0" err="1" smtClean="0"/>
              <a:t>ranvier</a:t>
            </a:r>
            <a:r>
              <a:rPr lang="en-US" sz="1400" i="1" dirty="0" smtClean="0"/>
              <a:t>, this sheath is formed by Schwann cells which elongates and enveloped the axon at myelin segment.</a:t>
            </a:r>
            <a:endParaRPr lang="en-US" sz="1400" dirty="0" smtClean="0"/>
          </a:p>
          <a:p>
            <a:pPr algn="just" rtl="0"/>
            <a:r>
              <a:rPr lang="en-US" sz="1400" i="1" dirty="0" err="1" smtClean="0"/>
              <a:t>Glial</a:t>
            </a:r>
            <a:r>
              <a:rPr lang="en-US" sz="1400" i="1" dirty="0" smtClean="0"/>
              <a:t> cells :</a:t>
            </a:r>
            <a:endParaRPr lang="en-US" sz="1400" dirty="0" smtClean="0"/>
          </a:p>
          <a:p>
            <a:pPr algn="just" rtl="0"/>
            <a:r>
              <a:rPr lang="en-US" sz="1400" b="1" i="1" u="sng" dirty="0" err="1" smtClean="0"/>
              <a:t>Oligodendrocytes</a:t>
            </a:r>
            <a:r>
              <a:rPr lang="en-US" sz="1400" i="1" u="sng" dirty="0" smtClean="0"/>
              <a:t>:</a:t>
            </a:r>
            <a:r>
              <a:rPr lang="en-US" sz="1400" i="1" dirty="0" smtClean="0"/>
              <a:t> these cells have processes that wrap around axons, producing myelin sheath around neurons in the CNS .</a:t>
            </a:r>
            <a:endParaRPr lang="en-US" sz="1400" dirty="0" smtClean="0"/>
          </a:p>
          <a:p>
            <a:pPr algn="just" rtl="0"/>
            <a:r>
              <a:rPr lang="en-US" sz="1400" b="1" i="1" dirty="0" smtClean="0"/>
              <a:t>S</a:t>
            </a:r>
            <a:r>
              <a:rPr lang="en-US" sz="1400" b="1" i="1" u="sng" dirty="0" smtClean="0"/>
              <a:t>chwann cells </a:t>
            </a:r>
            <a:r>
              <a:rPr lang="en-US" sz="1400" i="1" u="sng" dirty="0" smtClean="0"/>
              <a:t>:</a:t>
            </a:r>
            <a:r>
              <a:rPr lang="en-US" sz="1400" i="1" dirty="0" smtClean="0"/>
              <a:t> have the same function as </a:t>
            </a:r>
            <a:r>
              <a:rPr lang="en-US" sz="1400" i="1" dirty="0" err="1" smtClean="0"/>
              <a:t>oligodendrocytes</a:t>
            </a:r>
            <a:r>
              <a:rPr lang="en-US" sz="1400" i="1" dirty="0" smtClean="0"/>
              <a:t> but are located around axons in peripheral nervous system PNS .</a:t>
            </a:r>
            <a:endParaRPr lang="en-US" sz="1400" dirty="0" smtClean="0"/>
          </a:p>
          <a:p>
            <a:pPr algn="just" rtl="0"/>
            <a:r>
              <a:rPr lang="en-US" sz="1400" b="1" i="1" u="sng" dirty="0" err="1" smtClean="0"/>
              <a:t>Astrocytes</a:t>
            </a:r>
            <a:r>
              <a:rPr lang="en-US" sz="1400" i="1" dirty="0" smtClean="0"/>
              <a:t> :are star shaped cells with multiple radiating process . </a:t>
            </a:r>
            <a:r>
              <a:rPr lang="en-US" sz="1400" i="1" dirty="0" err="1" smtClean="0"/>
              <a:t>Astrocytes</a:t>
            </a:r>
            <a:r>
              <a:rPr lang="en-US" sz="1400" i="1" dirty="0" smtClean="0"/>
              <a:t> bind neurons to capillaries and to the </a:t>
            </a:r>
            <a:r>
              <a:rPr lang="en-US" sz="1400" i="1" dirty="0" err="1" smtClean="0"/>
              <a:t>pia</a:t>
            </a:r>
            <a:r>
              <a:rPr lang="en-US" sz="1400" i="1" dirty="0" smtClean="0"/>
              <a:t> mater , </a:t>
            </a:r>
            <a:r>
              <a:rPr lang="en-US" sz="1400" i="1" dirty="0" err="1" smtClean="0"/>
              <a:t>astrocytes</a:t>
            </a:r>
            <a:r>
              <a:rPr lang="en-US" sz="1400" i="1" dirty="0" smtClean="0"/>
              <a:t> have supporting function and may repair the damage occur in CNS by forming scar tissue , forming blood brain barrier ,some </a:t>
            </a:r>
            <a:r>
              <a:rPr lang="en-US" sz="1400" i="1" dirty="0" err="1" smtClean="0"/>
              <a:t>arstrocytes</a:t>
            </a:r>
            <a:r>
              <a:rPr lang="en-US" sz="1400" i="1" dirty="0" smtClean="0"/>
              <a:t> develop expanded (end feet) linked to the endothelial cells it is  believed that transfer molecules and ions from blood to neurons .</a:t>
            </a:r>
            <a:endParaRPr lang="en-US" sz="1400" dirty="0" smtClean="0"/>
          </a:p>
          <a:p>
            <a:pPr algn="just" rtl="0"/>
            <a:r>
              <a:rPr lang="en-US" sz="1400" b="1" i="1" u="sng" dirty="0" err="1" smtClean="0"/>
              <a:t>Ependymal</a:t>
            </a:r>
            <a:r>
              <a:rPr lang="en-US" sz="1400" b="1" i="1" u="sng" dirty="0" smtClean="0"/>
              <a:t> cell </a:t>
            </a:r>
            <a:r>
              <a:rPr lang="en-US" sz="1400" i="1" dirty="0" smtClean="0"/>
              <a:t>: low columnar epithelial cells lining the ventricles of the brain and central  canal of spinal cord some time are ciliated to facilitate the movement of cerebrospinal fluid .</a:t>
            </a:r>
            <a:endParaRPr lang="en-US" sz="1400" dirty="0" smtClean="0"/>
          </a:p>
          <a:p>
            <a:pPr algn="just" rtl="0"/>
            <a:r>
              <a:rPr lang="en-US" sz="1400" b="1" i="1" u="sng" dirty="0" smtClean="0"/>
              <a:t>Microglia</a:t>
            </a:r>
            <a:r>
              <a:rPr lang="en-US" sz="1400" i="1" dirty="0" smtClean="0"/>
              <a:t>: small elongated cells with short irregular processes ,its </a:t>
            </a:r>
            <a:r>
              <a:rPr lang="en-US" sz="1400" i="1" dirty="0" err="1" smtClean="0"/>
              <a:t>phagocytic</a:t>
            </a:r>
            <a:r>
              <a:rPr lang="en-US" sz="1400" i="1" dirty="0" smtClean="0"/>
              <a:t> cells its derived from bone marrow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Synapses: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0"/>
            <a:r>
              <a:rPr lang="en-US" i="1" dirty="0" smtClean="0"/>
              <a:t>The synapses are the sites of impulse transmission between the </a:t>
            </a:r>
            <a:r>
              <a:rPr lang="en-US" i="1" dirty="0" err="1" smtClean="0"/>
              <a:t>presynaptic</a:t>
            </a:r>
            <a:r>
              <a:rPr lang="en-US" i="1" dirty="0" smtClean="0"/>
              <a:t> and postsynaptic cells (another neuron , muscle cells or cells of glands )</a:t>
            </a:r>
            <a:endParaRPr lang="en-US" dirty="0" smtClean="0"/>
          </a:p>
          <a:p>
            <a:pPr algn="just" rtl="0"/>
            <a:r>
              <a:rPr lang="en-US" i="1" dirty="0" smtClean="0"/>
              <a:t>The impulse transmission at synapses can occur electrically or chemically , electrical type uncommon in mammals occur by movement ions through the gap from one cells to other , chemical type by Ach and Adrenalin .</a:t>
            </a:r>
            <a:endParaRPr lang="en-US" dirty="0" smtClean="0"/>
          </a:p>
          <a:p>
            <a:pPr algn="just" rtl="0"/>
            <a:r>
              <a:rPr lang="en-US" i="1" dirty="0" smtClean="0"/>
              <a:t>Ganglia :</a:t>
            </a:r>
            <a:endParaRPr lang="en-US" dirty="0" smtClean="0"/>
          </a:p>
          <a:p>
            <a:pPr algn="just" rtl="0"/>
            <a:r>
              <a:rPr lang="en-US" i="1" dirty="0" smtClean="0"/>
              <a:t>Are aggregation of cells bodies of neurons located outside the CNS and surrounded by connective tissue capsule . There are two types of ganglia, sensory and autonomic .</a:t>
            </a:r>
            <a:endParaRPr lang="en-US" dirty="0" smtClean="0"/>
          </a:p>
          <a:p>
            <a:pPr algn="just" rtl="0"/>
            <a:r>
              <a:rPr lang="en-US" i="1" dirty="0" smtClean="0"/>
              <a:t>Sensory ganglia: are associated with cranial nerves and spinal nerves .</a:t>
            </a:r>
            <a:endParaRPr lang="en-US" dirty="0" smtClean="0"/>
          </a:p>
          <a:p>
            <a:pPr algn="just" rtl="0"/>
            <a:r>
              <a:rPr lang="en-US" i="1" dirty="0" smtClean="0"/>
              <a:t>Autonomic ganglia: sympathetic and parasympathetic </a:t>
            </a:r>
            <a:r>
              <a:rPr lang="en-US" i="1" dirty="0" err="1" smtClean="0"/>
              <a:t>multipolar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836</Words>
  <Application>Microsoft Office PowerPoint</Application>
  <PresentationFormat>عرض على الشاشة (3:4)‏</PresentationFormat>
  <Paragraphs>52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Nervous tissue: </vt:lpstr>
      <vt:lpstr>Neurons: </vt:lpstr>
      <vt:lpstr>الشريحة 3</vt:lpstr>
      <vt:lpstr>Neural cell body components : </vt:lpstr>
      <vt:lpstr>Types of neurons:</vt:lpstr>
      <vt:lpstr>الشريحة 6</vt:lpstr>
      <vt:lpstr>According to the function the neurons can be classified into:</vt:lpstr>
      <vt:lpstr>Neuroglial cells :</vt:lpstr>
      <vt:lpstr>Synapses: </vt:lpstr>
      <vt:lpstr>Nerves 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tissue: </dc:title>
  <dc:creator>anatomy</dc:creator>
  <cp:lastModifiedBy>anatomy</cp:lastModifiedBy>
  <cp:revision>35</cp:revision>
  <dcterms:created xsi:type="dcterms:W3CDTF">2014-01-04T20:21:32Z</dcterms:created>
  <dcterms:modified xsi:type="dcterms:W3CDTF">2014-01-07T19:27:00Z</dcterms:modified>
</cp:coreProperties>
</file>